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9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0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8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51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704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34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00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4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9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1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3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7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0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ardeqVb604" TargetMode="External"/><Relationship Id="rId2" Type="http://schemas.openxmlformats.org/officeDocument/2006/relationships/hyperlink" Target="https://www.youtube.com/watch?v=nrz0UYMtG3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n.wikiwijs.nl/96075/Spieren?_escaped_fragment_=page-2991815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L9JUfzh66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96009-3AAC-4E75-B337-9E680A677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865" y="1394554"/>
            <a:ext cx="7766936" cy="1646302"/>
          </a:xfrm>
        </p:spPr>
        <p:txBody>
          <a:bodyPr/>
          <a:lstStyle/>
          <a:p>
            <a:r>
              <a:rPr lang="nl-NL" dirty="0"/>
              <a:t>Spieren , Houding en blessures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47572-1F5C-46E6-A847-AF4A94CB8C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EAF4B0C-89D9-474C-AA0D-B7FC1CAA1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9863" y="3040856"/>
            <a:ext cx="3499938" cy="344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45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4DE144-CD1A-44B5-A7CA-F278B356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Blessures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D348E8-D01E-4083-9B00-70056E34A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zijn blessures en hoe krijg je ze ?</a:t>
            </a:r>
          </a:p>
          <a:p>
            <a:r>
              <a:rPr lang="nl-NL"/>
              <a:t>Welke zijn er het meeste?</a:t>
            </a:r>
            <a:endParaRPr lang="nl-NL" dirty="0"/>
          </a:p>
        </p:txBody>
      </p:sp>
      <p:pic>
        <p:nvPicPr>
          <p:cNvPr id="4098" name="Picture 2" descr="Gerelateerde afbeelding">
            <a:extLst>
              <a:ext uri="{FF2B5EF4-FFF2-40B4-BE49-F238E27FC236}">
                <a16:creationId xmlns:a16="http://schemas.microsoft.com/office/drawing/2014/main" id="{005F931B-F1FF-4581-8EC1-E8A7A95EC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15" y="4035106"/>
            <a:ext cx="4827955" cy="228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fbeeldingsresultaat voor blessures">
            <a:extLst>
              <a:ext uri="{FF2B5EF4-FFF2-40B4-BE49-F238E27FC236}">
                <a16:creationId xmlns:a16="http://schemas.microsoft.com/office/drawing/2014/main" id="{D777CFF9-F515-40E0-8781-C365D070C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805" y="618518"/>
            <a:ext cx="4791065" cy="287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48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247AA-A519-4182-935D-2419F823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oefen video’s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EA4B81-2391-4290-82E7-E5396B12E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https://www.youtube.com/watch?v=nrz0UYMtG3c</a:t>
            </a:r>
            <a:endParaRPr lang="nl-NL" dirty="0"/>
          </a:p>
          <a:p>
            <a:endParaRPr lang="nl-NL" dirty="0"/>
          </a:p>
          <a:p>
            <a:r>
              <a:rPr lang="nl-NL">
                <a:hlinkClick r:id="rId3"/>
              </a:rPr>
              <a:t>https://www.youtube.com/watch?v=QardeqVb604</a:t>
            </a:r>
            <a:r>
              <a:rPr lang="nl-NL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4062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112C4-CF4D-4A18-B2D2-49B51C14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deze les?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222379-ACC9-4209-9A39-961F5E3B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20812"/>
            <a:ext cx="9905999" cy="3541714"/>
          </a:xfrm>
        </p:spPr>
        <p:txBody>
          <a:bodyPr/>
          <a:lstStyle/>
          <a:p>
            <a:r>
              <a:rPr lang="nl-NL" dirty="0"/>
              <a:t>Spieren </a:t>
            </a:r>
          </a:p>
          <a:p>
            <a:pPr lvl="1"/>
            <a:r>
              <a:rPr lang="nl-NL" dirty="0"/>
              <a:t>Welke soorten er zijn?</a:t>
            </a:r>
          </a:p>
          <a:p>
            <a:pPr lvl="1"/>
            <a:r>
              <a:rPr lang="nl-NL" dirty="0"/>
              <a:t>Spierkracht</a:t>
            </a:r>
          </a:p>
          <a:p>
            <a:pPr lvl="1"/>
            <a:r>
              <a:rPr lang="nl-NL" dirty="0"/>
              <a:t>Hoe werken spieren?</a:t>
            </a:r>
          </a:p>
          <a:p>
            <a:r>
              <a:rPr lang="nl-NL" dirty="0"/>
              <a:t>Houding</a:t>
            </a:r>
          </a:p>
          <a:p>
            <a:pPr lvl="1"/>
            <a:r>
              <a:rPr lang="nl-NL" dirty="0"/>
              <a:t>Belang van je houding, welke is goed, </a:t>
            </a:r>
            <a:br>
              <a:rPr lang="nl-NL" dirty="0"/>
            </a:br>
            <a:r>
              <a:rPr lang="nl-NL" dirty="0"/>
              <a:t>welke is fout?</a:t>
            </a:r>
          </a:p>
          <a:p>
            <a:r>
              <a:rPr lang="nl-NL" dirty="0"/>
              <a:t>Blessures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5FFAD1-8875-4D61-A57E-E1A1DF7DB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386" y="1722405"/>
            <a:ext cx="3198814" cy="236540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BA803A0-7DDE-4B0F-846D-8FBCE12FD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300" y="4816310"/>
            <a:ext cx="2365378" cy="17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7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87AF5-6A52-48A3-ACC9-16FA72802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F5667C-D65D-4BC7-95CC-685187457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874476"/>
          </a:xfrm>
        </p:spPr>
        <p:txBody>
          <a:bodyPr>
            <a:normAutofit/>
          </a:bodyPr>
          <a:lstStyle/>
          <a:p>
            <a:r>
              <a:rPr lang="nl-NL" sz="2800" dirty="0"/>
              <a:t>Aan het eind van de les; </a:t>
            </a:r>
          </a:p>
          <a:p>
            <a:endParaRPr lang="nl-NL" sz="2800" dirty="0"/>
          </a:p>
          <a:p>
            <a:r>
              <a:rPr lang="nl-NL" sz="2800" dirty="0"/>
              <a:t>Weet je welke 3 soorten spieren er zijn.</a:t>
            </a:r>
          </a:p>
          <a:p>
            <a:r>
              <a:rPr lang="nl-NL" sz="2800" dirty="0"/>
              <a:t>Weet je welke soorten spiervezels een mens heeft.</a:t>
            </a:r>
          </a:p>
          <a:p>
            <a:r>
              <a:rPr lang="nl-NL" sz="2800" dirty="0"/>
              <a:t>Kan je uitleggen hoe spieren samenwerken.</a:t>
            </a:r>
          </a:p>
          <a:p>
            <a:r>
              <a:rPr lang="nl-NL" sz="2800" dirty="0"/>
              <a:t>Kan je de geleerde lesstof gebruiken buiten de les.</a:t>
            </a:r>
          </a:p>
        </p:txBody>
      </p:sp>
    </p:spTree>
    <p:extLst>
      <p:ext uri="{BB962C8B-B14F-4D97-AF65-F5344CB8AC3E}">
        <p14:creationId xmlns:p14="http://schemas.microsoft.com/office/powerpoint/2010/main" val="292622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E9D4C4-9FA3-4885-A769-301639CC7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24F065-9F7C-400C-9A20-B343BFAA6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2627" y="-4"/>
            <a:ext cx="8139373" cy="6858000"/>
          </a:xfrm>
          <a:custGeom>
            <a:avLst/>
            <a:gdLst>
              <a:gd name="connsiteX0" fmla="*/ 5181344 w 8139373"/>
              <a:gd name="connsiteY0" fmla="*/ 0 h 6858000"/>
              <a:gd name="connsiteX1" fmla="*/ 8139373 w 8139373"/>
              <a:gd name="connsiteY1" fmla="*/ 0 h 6858000"/>
              <a:gd name="connsiteX2" fmla="*/ 8139373 w 8139373"/>
              <a:gd name="connsiteY2" fmla="*/ 6858000 h 6858000"/>
              <a:gd name="connsiteX3" fmla="*/ 0 w 81393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9373" h="6858000">
                <a:moveTo>
                  <a:pt x="5181344" y="0"/>
                </a:moveTo>
                <a:lnTo>
                  <a:pt x="8139373" y="0"/>
                </a:lnTo>
                <a:lnTo>
                  <a:pt x="8139373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42D456-016C-42B6-94F6-12A9470DE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6489"/>
            <a:ext cx="3749061" cy="1508469"/>
          </a:xfrm>
        </p:spPr>
        <p:txBody>
          <a:bodyPr anchor="ctr">
            <a:normAutofit/>
          </a:bodyPr>
          <a:lstStyle/>
          <a:p>
            <a:r>
              <a:rPr lang="nl-NL" sz="3200"/>
              <a:t>Spieren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EB6695E-BED5-4DA3-8C9B-AD301AEF4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435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7665AE-69B3-4AD8-97D4-0EEC86E24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95618"/>
            <a:ext cx="3749061" cy="3005289"/>
          </a:xfrm>
        </p:spPr>
        <p:txBody>
          <a:bodyPr>
            <a:normAutofit/>
          </a:bodyPr>
          <a:lstStyle/>
          <a:p>
            <a:r>
              <a:rPr lang="nl-NL" sz="1600"/>
              <a:t>Skeletspieren/ willekeurige spieren.</a:t>
            </a:r>
          </a:p>
          <a:p>
            <a:endParaRPr lang="nl-NL" sz="1600"/>
          </a:p>
          <a:p>
            <a:r>
              <a:rPr lang="nl-NL" sz="1600"/>
              <a:t>Gladde spieren/onwillekeurige spieren.</a:t>
            </a:r>
          </a:p>
          <a:p>
            <a:endParaRPr lang="nl-NL" sz="1600"/>
          </a:p>
          <a:p>
            <a:r>
              <a:rPr lang="nl-NL" sz="1600"/>
              <a:t>Hartspieren.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DB9E65-E072-43AF-A8C9-9744BA0CC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6867" y="6"/>
            <a:ext cx="4831627" cy="4520011"/>
          </a:xfrm>
          <a:custGeom>
            <a:avLst/>
            <a:gdLst>
              <a:gd name="connsiteX0" fmla="*/ 0 w 4831627"/>
              <a:gd name="connsiteY0" fmla="*/ 0 h 4520011"/>
              <a:gd name="connsiteX1" fmla="*/ 4831627 w 4831627"/>
              <a:gd name="connsiteY1" fmla="*/ 0 h 4520011"/>
              <a:gd name="connsiteX2" fmla="*/ 1416677 w 4831627"/>
              <a:gd name="connsiteY2" fmla="*/ 4520011 h 452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1627" h="4520011">
                <a:moveTo>
                  <a:pt x="0" y="0"/>
                </a:moveTo>
                <a:lnTo>
                  <a:pt x="4831627" y="0"/>
                </a:lnTo>
                <a:lnTo>
                  <a:pt x="1416677" y="452001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7518A49-A9BC-4149-922A-0BDABED5C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65589" y="313741"/>
            <a:ext cx="1910965" cy="188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7166394-FE11-4BC9-953F-981141742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0777" y="2312894"/>
            <a:ext cx="3595887" cy="35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68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767B4-9BCC-4EC0-9D9D-5EDFD2D2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soorten zijn 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3633FC-19AB-40DA-92E6-01BE96400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/>
          <a:lstStyle/>
          <a:p>
            <a:r>
              <a:rPr lang="nl-NL" dirty="0"/>
              <a:t>Soorten spierweefsels: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pPr lvl="6"/>
            <a:endParaRPr lang="nl-NL" dirty="0"/>
          </a:p>
          <a:p>
            <a:pPr lvl="6"/>
            <a:endParaRPr lang="nl-NL" dirty="0"/>
          </a:p>
          <a:p>
            <a:pPr lvl="6"/>
            <a:endParaRPr lang="nl-NL" dirty="0"/>
          </a:p>
          <a:p>
            <a:pPr lvl="6"/>
            <a:r>
              <a:rPr lang="nl-NL" dirty="0"/>
              <a:t>Hart spierweefsel</a:t>
            </a:r>
          </a:p>
          <a:p>
            <a:endParaRPr lang="nl-NL" dirty="0"/>
          </a:p>
        </p:txBody>
      </p:sp>
      <p:pic>
        <p:nvPicPr>
          <p:cNvPr id="4" name="Tijdelijke aanduiding voor inhoud 5">
            <a:extLst>
              <a:ext uri="{FF2B5EF4-FFF2-40B4-BE49-F238E27FC236}">
                <a16:creationId xmlns:a16="http://schemas.microsoft.com/office/drawing/2014/main" id="{960BDA3E-23CC-422A-BAF4-5CB91A098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34508" y="2670110"/>
            <a:ext cx="1895475" cy="34575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54C36397-15D5-4272-B339-AB9F432A0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525" y="2669981"/>
            <a:ext cx="2574494" cy="18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57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6A97A-694F-40C7-A0A6-941EECBDA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Spierkracht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A80706-7808-4BD5-B51B-105DE2BA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https://www.youtube.com/watch?v=3L9JUfzh66I</a:t>
            </a:r>
            <a:endParaRPr lang="nl-NL" dirty="0"/>
          </a:p>
          <a:p>
            <a:r>
              <a:rPr lang="nl-NL" dirty="0"/>
              <a:t>Zelf bekijken in de les of thuis.</a:t>
            </a:r>
          </a:p>
        </p:txBody>
      </p:sp>
    </p:spTree>
    <p:extLst>
      <p:ext uri="{BB962C8B-B14F-4D97-AF65-F5344CB8AC3E}">
        <p14:creationId xmlns:p14="http://schemas.microsoft.com/office/powerpoint/2010/main" val="29245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8751A-07D4-4BD6-B7F2-D98658E6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werken spieren?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019AB7-2D36-4061-9D5E-B565C0545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13198"/>
            <a:ext cx="9905999" cy="3541714"/>
          </a:xfrm>
        </p:spPr>
        <p:txBody>
          <a:bodyPr/>
          <a:lstStyle/>
          <a:p>
            <a:r>
              <a:rPr lang="nl-NL" dirty="0"/>
              <a:t>Biceps</a:t>
            </a:r>
          </a:p>
          <a:p>
            <a:r>
              <a:rPr lang="nl-NL" dirty="0" err="1"/>
              <a:t>Triceps</a:t>
            </a:r>
            <a:endParaRPr lang="nl-NL" dirty="0"/>
          </a:p>
        </p:txBody>
      </p:sp>
      <p:pic>
        <p:nvPicPr>
          <p:cNvPr id="1030" name="Picture 6" descr="Afbeeldingsresultaat voor biceps en triceps">
            <a:extLst>
              <a:ext uri="{FF2B5EF4-FFF2-40B4-BE49-F238E27FC236}">
                <a16:creationId xmlns:a16="http://schemas.microsoft.com/office/drawing/2014/main" id="{BB49DB4F-37AE-4FAA-AE37-7FA31DB4C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65" y="1875750"/>
            <a:ext cx="5478226" cy="361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37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83AC6-1EE9-47D4-A459-1BA84D77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Houding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6793B1-9B8C-41A0-8807-8C979CF3A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Gerelateerde afbeelding">
            <a:extLst>
              <a:ext uri="{FF2B5EF4-FFF2-40B4-BE49-F238E27FC236}">
                <a16:creationId xmlns:a16="http://schemas.microsoft.com/office/drawing/2014/main" id="{20012332-0973-4749-AC38-14DA08F9C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659720"/>
            <a:ext cx="4606096" cy="472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35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DCE90-DA78-46F6-8341-7038B929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 van je houding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E46BE7-76A0-4F9D-826D-84F1F036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Afbeeldingsresultaat voor je houding">
            <a:extLst>
              <a:ext uri="{FF2B5EF4-FFF2-40B4-BE49-F238E27FC236}">
                <a16:creationId xmlns:a16="http://schemas.microsoft.com/office/drawing/2014/main" id="{42F7C033-BAAC-4F0F-8308-9BCEA7685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779297"/>
            <a:ext cx="5729896" cy="421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2151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186</Words>
  <Application>Microsoft Office PowerPoint</Application>
  <PresentationFormat>Breedbeeld</PresentationFormat>
  <Paragraphs>46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Spieren , Houding en blessures</vt:lpstr>
      <vt:lpstr>Wat gaan we doen deze les?</vt:lpstr>
      <vt:lpstr>Leerdoelen</vt:lpstr>
      <vt:lpstr>Spieren</vt:lpstr>
      <vt:lpstr>Welke soorten zijn er?</vt:lpstr>
      <vt:lpstr>Spierkracht</vt:lpstr>
      <vt:lpstr>Hoe werken spieren?</vt:lpstr>
      <vt:lpstr>Houding</vt:lpstr>
      <vt:lpstr>Belang van je houding</vt:lpstr>
      <vt:lpstr>Blessures </vt:lpstr>
      <vt:lpstr>Extra oefen video’s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Spieren , Houding en blessures</dc:title>
  <dc:creator>Robin van der Bent</dc:creator>
  <cp:lastModifiedBy>Robin van der Bent</cp:lastModifiedBy>
  <cp:revision>1</cp:revision>
  <dcterms:created xsi:type="dcterms:W3CDTF">2020-01-24T20:53:06Z</dcterms:created>
  <dcterms:modified xsi:type="dcterms:W3CDTF">2020-01-24T20:58:39Z</dcterms:modified>
</cp:coreProperties>
</file>